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1" r:id="rId2"/>
    <p:sldId id="294" r:id="rId3"/>
    <p:sldId id="300" r:id="rId4"/>
    <p:sldId id="295" r:id="rId5"/>
    <p:sldId id="296" r:id="rId6"/>
    <p:sldId id="302" r:id="rId7"/>
    <p:sldId id="297" r:id="rId8"/>
    <p:sldId id="298" r:id="rId9"/>
    <p:sldId id="303" r:id="rId10"/>
    <p:sldId id="304" r:id="rId11"/>
    <p:sldId id="310" r:id="rId12"/>
    <p:sldId id="305" r:id="rId13"/>
    <p:sldId id="306" r:id="rId14"/>
    <p:sldId id="307" r:id="rId15"/>
    <p:sldId id="311" r:id="rId16"/>
    <p:sldId id="308" r:id="rId17"/>
    <p:sldId id="312" r:id="rId18"/>
    <p:sldId id="317" r:id="rId19"/>
    <p:sldId id="314" r:id="rId20"/>
    <p:sldId id="313" r:id="rId21"/>
    <p:sldId id="318" r:id="rId22"/>
    <p:sldId id="316" r:id="rId23"/>
    <p:sldId id="315" r:id="rId24"/>
    <p:sldId id="30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D820304-394F-4ABA-B8B2-11C162B88963}">
          <p14:sldIdLst>
            <p14:sldId id="301"/>
            <p14:sldId id="294"/>
            <p14:sldId id="300"/>
            <p14:sldId id="295"/>
            <p14:sldId id="296"/>
            <p14:sldId id="302"/>
            <p14:sldId id="297"/>
            <p14:sldId id="298"/>
            <p14:sldId id="303"/>
            <p14:sldId id="304"/>
            <p14:sldId id="310"/>
            <p14:sldId id="305"/>
            <p14:sldId id="306"/>
            <p14:sldId id="307"/>
            <p14:sldId id="311"/>
            <p14:sldId id="308"/>
            <p14:sldId id="312"/>
            <p14:sldId id="317"/>
            <p14:sldId id="314"/>
            <p14:sldId id="313"/>
            <p14:sldId id="318"/>
            <p14:sldId id="316"/>
            <p14:sldId id="315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7060" autoAdjust="0"/>
  </p:normalViewPr>
  <p:slideViewPr>
    <p:cSldViewPr snapToGrid="0" showGuides="1">
      <p:cViewPr varScale="1">
        <p:scale>
          <a:sx n="94" d="100"/>
          <a:sy n="94" d="100"/>
        </p:scale>
        <p:origin x="92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B34FA-9A76-443D-9364-51F3E06740E9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A0C73-0886-411D-BA85-BED7FC904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97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从自然语言监督学习可迁移视觉模型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24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基于视觉和语言知识提取的开放式词汇对象检测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601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421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能够检测任意类别的新物体，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zero-shot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（肯定要文本）</a:t>
            </a:r>
          </a:p>
          <a:p>
            <a:pPr algn="l"/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(a) 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是 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Baseline: 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两阶段的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Mask RCNN(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第一阶段得到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n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个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候选框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第二阶段对候选框  分类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)</a:t>
            </a:r>
          </a:p>
          <a:p>
            <a:pPr algn="l"/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文本来自于物体的类别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base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类，其实还是有监督的。</a:t>
            </a:r>
            <a:endParaRPr lang="en-US" altLang="zh-CN" b="0" i="0" dirty="0">
              <a:solidFill>
                <a:srgbClr val="2F3238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altLang="zh-CN" b="0" i="0" dirty="0" err="1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ViLD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-image: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知识蒸馏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左边为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student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网络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右边为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teacher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网络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希望抽取出的特征和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CLIP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的尽可能接近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53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347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基于视觉和语言知识提取的开放式词汇对象检测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62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2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899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基于视觉和语言知识提取的开放式词汇对象检测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587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57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统一本地化与</a:t>
            </a:r>
            <a:r>
              <a:rPr lang="en-US" altLang="zh-CN" dirty="0"/>
              <a:t>VL</a:t>
            </a:r>
            <a:r>
              <a:rPr lang="zh-CN" altLang="en-US" dirty="0"/>
              <a:t>理解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C7254E"/>
                </a:solidFill>
                <a:effectLst/>
                <a:latin typeface="Source Code Pro" panose="020F0502020204030204" pitchFamily="49" charset="0"/>
              </a:rPr>
              <a:t>Contrastive Language-Image Pre-training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13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基于视觉和语言知识提取的开放式词汇对象检测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21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01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06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64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语言驱动的语义分割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82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12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Text encoder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采用的就是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CLIP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训练好的文本编码器（数据集很小，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finetune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效果反而会变差）</a:t>
            </a:r>
          </a:p>
          <a:p>
            <a:pPr algn="l"/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Image encoder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用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CLIP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的那个不太行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,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但没见为什么</a:t>
            </a:r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,</a:t>
            </a:r>
            <a:endParaRPr lang="zh-CN" altLang="en-US" b="0" i="0" dirty="0">
              <a:solidFill>
                <a:srgbClr val="2F3238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zero-shot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分割和有监督分割相差至少十个点</a:t>
            </a:r>
            <a:endParaRPr lang="en-US" altLang="zh-CN" b="0" i="0" dirty="0">
              <a:solidFill>
                <a:srgbClr val="2F3238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Loss:</a:t>
            </a:r>
            <a:r>
              <a:rPr lang="zh-CN" altLang="en-US" b="0" i="0" dirty="0">
                <a:solidFill>
                  <a:srgbClr val="2F3238"/>
                </a:solidFill>
                <a:effectLst/>
                <a:latin typeface="Helvetica" panose="020B0604020202020204" pitchFamily="34" charset="0"/>
              </a:rPr>
              <a:t>有监督的交叉熵</a:t>
            </a:r>
          </a:p>
          <a:p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086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语言驱动的语义分割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73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 </a:t>
            </a:r>
            <a:r>
              <a:rPr lang="en-US" altLang="zh-CN" dirty="0"/>
              <a:t>GroupViT</a:t>
            </a:r>
            <a:r>
              <a:rPr lang="zh-CN" altLang="en-US" dirty="0"/>
              <a:t>的体系结构和训练管道。</a:t>
            </a:r>
            <a:r>
              <a:rPr lang="en-US" altLang="zh-CN" dirty="0"/>
              <a:t>GroupViT</a:t>
            </a:r>
            <a:r>
              <a:rPr lang="zh-CN" altLang="en-US" dirty="0"/>
              <a:t>包含分组为阶段的</a:t>
            </a:r>
            <a:r>
              <a:rPr lang="en-US" altLang="zh-CN" dirty="0"/>
              <a:t>Transformer</a:t>
            </a:r>
            <a:r>
              <a:rPr lang="zh-CN" altLang="en-US" dirty="0"/>
              <a:t>层的层次结构，每个层在逐渐变大的视觉片段上操作。右侧的图像显示了在不同分组阶段出现的视觉片段。下层将像素分组为对象部分，例如大象的鼻子和腿；更高的阶段进一步将它们合并为整个对象，例如整个大象和背景森林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 分组块的体系结构。每个分组阶段以分组块结束，该分组块计算所学习的组令牌和片段（图像）令牌之间的相似性。通过组令牌上的</a:t>
            </a:r>
            <a:r>
              <a:rPr lang="en-US" altLang="zh-CN" dirty="0" err="1"/>
              <a:t>gumbel</a:t>
            </a:r>
            <a:r>
              <a:rPr lang="en-US" altLang="zh-CN" dirty="0"/>
              <a:t> </a:t>
            </a:r>
            <a:r>
              <a:rPr lang="en-US" altLang="zh-CN" dirty="0" err="1"/>
              <a:t>softmax</a:t>
            </a:r>
            <a:r>
              <a:rPr lang="zh-CN" altLang="en-US" dirty="0"/>
              <a:t>计算分配，并将其转换为单热硬分配。分配给同一组的分段令牌被合并在一起，并表示输入到下一分组阶段的新分段令牌。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6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37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A0C73-0886-411D-BA85-BED7FC9047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6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C6100-57C7-864B-3A2B-D262B5969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7D761C-6723-51FA-441B-C93606FFA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184ABF-211F-B2CA-2CE3-872E2226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DC48E7-A99F-6477-EC72-DC92CF4E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AB9354-EB0B-4A4E-D560-A783998F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71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B6E5F-718D-7E84-007F-7BDDCDDB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2F2490-69A5-CA8A-A598-0A6BE79FF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281C3B-47E7-A98E-1457-92141ADD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E1D820-7D62-DAE8-8439-F2C12844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3E4A0A-54FC-0A4A-D4CD-108B5A8A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AB3BFC-12F4-37F6-59E3-2684387C9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85A7D1-9E9D-83E9-C33C-226E7FE21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E9FE0-8505-7946-FCFF-03F5D99E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228D8E-AFFD-ECCE-4293-6C68E10F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2C4534-255B-5046-1CBA-A987C1EC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6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07B60-0645-D881-0926-BE8768D4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89D5EB-FB8F-F5EB-7AA4-D2C1D9D82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ACB45B-F35C-FEC2-B8C1-B34D0AD3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377D0E-967E-3A2A-542D-1E0F4278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8929A6-CA1E-7A3A-7502-CDE74B4A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490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10A23-9ED2-D19C-76BE-D614D7B23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F2B33-17A1-856B-3A19-2232DEF1D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B15D5-8FDF-6424-934B-C6C71F60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F18A32-0AEF-694F-E6B7-21467808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D680D-1690-0737-3F69-0DA587BA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1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D48D7-562B-E333-1792-F9F87F2E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A407C-1213-B9DA-4A1C-97F3BD0DA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3AC7AA-30CB-BC60-F5CA-A4C3E9041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459325-FB38-267D-E823-E9B25A713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85DAA2-F11D-F8EB-13BE-A83B46A9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9E828E-D076-C2A5-0D83-14AE61D8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71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D3DD3-885F-6B93-1266-558DDAC8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81DC83-45D3-78D5-A1E8-3A5030942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82B603-B78D-26E7-4953-78CDA171D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130D6C-9BC5-7D0F-29A8-C0345C976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6F6323-8441-FE25-7BE2-C234B4F94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FBA9C2-524A-F1FF-6355-2A683E3F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493ACC-717D-B2DA-ADD5-1460CA0C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D7C068-35A1-9217-BAF7-365E7F57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31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18449-F6F0-0ED7-AE94-454E5202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5B784B-40F6-080D-C4EE-31231B8E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87AA0A-2F95-364A-3263-EAC415F6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BFAB9A-EE03-C387-B026-7F2761D4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08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20D74A-C50B-28BE-D1E2-FF708AA3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4D07BA-7E82-EE8D-A51F-299B0372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B760D5-7082-6419-6DB0-BAE7F12C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72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945C7-346F-FFF5-2CB5-BCBED793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847EC-0994-1EC4-0641-733A1B85A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F76D77-F6CA-E673-6E96-4C676FFDD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455D2-5D44-267F-0957-9287175C9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26EC1C-061D-DDE9-6D83-CB243567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1352FC-21E4-7977-CBA1-7FC21B5C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58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ADA2F-6F82-C9E5-B0B5-844B0F80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BA4874-5B37-9A77-774A-941702A5A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EFC254-A7DA-698E-63D5-887D8D60C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01B7AC-1F77-9C51-6CB1-0361EB9B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25A3CE-35CF-156C-14F3-D3B84501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3F5C1A-9C62-9947-5AE3-77EA2654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57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86E45F-354E-F6D6-65BC-F8061750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E00C4D-3EA2-F188-09E0-9A8F05C99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053801-D4C3-633E-0E48-155DD8C88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37475-D7D0-4EC5-861A-069FCD5252F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6C40E-10AF-171B-BCF7-36AD6F31E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A88112-9746-4ABF-7D56-18095470B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698B1-A375-44F0-85A5-D4750729A3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1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8034-15D3-B70B-7106-6AAD4F960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16854"/>
            <a:ext cx="12192000" cy="2592494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Transferable Visual Models From 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Natural Language Supervision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ICML 2021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30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440879-0921-6CD2-4137-5477E56E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2" y="426719"/>
            <a:ext cx="12155013" cy="3002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3C49F-7B15-C773-3EDA-70757A90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637" y="3806614"/>
            <a:ext cx="8076721" cy="26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8034-15D3-B70B-7106-6AAD4F960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2988"/>
            <a:ext cx="12192000" cy="2626360"/>
          </a:xfrm>
        </p:spPr>
        <p:txBody>
          <a:bodyPr>
            <a:noAutofit/>
          </a:bodyPr>
          <a:lstStyle/>
          <a:p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OPEN-VOCABULARY OBJECT DETECTION VIA VISION AND LANGUAGE KNOWLEDGE DISTILLATION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ICLR 2022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954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32FF64-2B71-B9A0-8A4D-24B333D62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1" y="1390863"/>
            <a:ext cx="8222826" cy="407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7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5BE003-1AE5-3731-287E-2B999268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69" y="1244600"/>
            <a:ext cx="12201338" cy="43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A1B8CD-68A6-0524-C6C5-4931E8E3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84356"/>
            <a:ext cx="12191999" cy="58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8034-15D3-B70B-7106-6AAD4F960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2988"/>
            <a:ext cx="12192000" cy="2626360"/>
          </a:xfrm>
        </p:spPr>
        <p:txBody>
          <a:bodyPr>
            <a:noAutofit/>
          </a:bodyPr>
          <a:lstStyle/>
          <a:p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Grounded Language-Image Pre-training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CVPR 2022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96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C70464-C228-A798-D114-6977DE24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795"/>
            <a:ext cx="12192000" cy="45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70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E6F77D-7DDE-26D4-104B-A2BC8F3E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0049" cy="4734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A30C72-334A-6134-06CF-802C2054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60" y="1345953"/>
            <a:ext cx="6426530" cy="14796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FB8C90-23E0-857A-22E9-6CB8893A3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847" y="4633197"/>
            <a:ext cx="7391780" cy="15113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C133CC-71C6-714A-4193-6DCDC40E696D}"/>
              </a:ext>
            </a:extLst>
          </p:cNvPr>
          <p:cNvSpPr txBox="1"/>
          <p:nvPr/>
        </p:nvSpPr>
        <p:spPr>
          <a:xfrm>
            <a:off x="4708516" y="4171532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X-MHA: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3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8034-15D3-B70B-7106-6AAD4F960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2988"/>
            <a:ext cx="12192000" cy="262636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GLIPv2: Unifying Localization and Vision-Language Understanding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NeurIPS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2022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332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A13288-2D7A-C57F-491E-F69DB9AB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91"/>
            <a:ext cx="12192000" cy="5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DA205-4EC3-25F1-DFAA-6956213F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47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5E0BB-4A39-52B4-6472-0AA147842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54"/>
            <a:ext cx="10515600" cy="49228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9FAA95-B770-B85D-FB7A-F8C1DE23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004"/>
            <a:ext cx="12188045" cy="564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0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B6350C-9527-6D9C-6743-9A826E23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11" y="0"/>
            <a:ext cx="11288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92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8034-15D3-B70B-7106-6AAD4F960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2988"/>
            <a:ext cx="12192000" cy="262636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CLIPasso: Semantically-Aware Object Sketching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SIGGRAPH 2022(Best Paper Award)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14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AFDECB-E410-ABA3-0767-FEDBB37E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14500"/>
            <a:ext cx="6159095" cy="342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32104D-0A10-45D1-5D7D-F98702FE8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6" y="291939"/>
            <a:ext cx="5924854" cy="6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2680E-4003-C447-2B6D-C8459535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627"/>
            <a:ext cx="12147758" cy="26957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B2E620-CB8D-F112-68E9-872FF5019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252" y="3762588"/>
            <a:ext cx="8666323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25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08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8034-15D3-B70B-7106-6AAD4F960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48654"/>
            <a:ext cx="12192000" cy="2160693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LANGUAGE-DRIVEN SEMANTIC SEGMENTATION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ICLR 2022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35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62A3E8C-A5C1-22B6-9528-2D34D2600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2876" y="5227"/>
            <a:ext cx="9566249" cy="6847546"/>
          </a:xfrm>
        </p:spPr>
      </p:pic>
    </p:spTree>
    <p:extLst>
      <p:ext uri="{BB962C8B-B14F-4D97-AF65-F5344CB8AC3E}">
        <p14:creationId xmlns:p14="http://schemas.microsoft.com/office/powerpoint/2010/main" val="151435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F2C6ED-E96A-CAE4-BA4D-8F473EC80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64611"/>
            <a:ext cx="12192000" cy="5928779"/>
          </a:xfrm>
        </p:spPr>
      </p:pic>
    </p:spTree>
    <p:extLst>
      <p:ext uri="{BB962C8B-B14F-4D97-AF65-F5344CB8AC3E}">
        <p14:creationId xmlns:p14="http://schemas.microsoft.com/office/powerpoint/2010/main" val="352505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8034-15D3-B70B-7106-6AAD4F960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2988"/>
            <a:ext cx="12192000" cy="2626360"/>
          </a:xfrm>
        </p:spPr>
        <p:txBody>
          <a:bodyPr>
            <a:noAutofit/>
          </a:bodyPr>
          <a:lstStyle/>
          <a:p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GroupViT: Semantic Segmentation Emerges 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 Text Supervision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CVPR 2022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08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339C81-4436-3500-A77B-84100F138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48" y="416560"/>
            <a:ext cx="12174304" cy="6024880"/>
          </a:xfrm>
        </p:spPr>
      </p:pic>
    </p:spTree>
    <p:extLst>
      <p:ext uri="{BB962C8B-B14F-4D97-AF65-F5344CB8AC3E}">
        <p14:creationId xmlns:p14="http://schemas.microsoft.com/office/powerpoint/2010/main" val="249235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0C2D92-900A-76DF-6BB2-FC95090AC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1" y="-25400"/>
            <a:ext cx="7586719" cy="6908800"/>
          </a:xfrm>
        </p:spPr>
      </p:pic>
    </p:spTree>
    <p:extLst>
      <p:ext uri="{BB962C8B-B14F-4D97-AF65-F5344CB8AC3E}">
        <p14:creationId xmlns:p14="http://schemas.microsoft.com/office/powerpoint/2010/main" val="149836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DAB1DF-6136-AA36-372F-F353F5F9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23" y="0"/>
            <a:ext cx="910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5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480</Words>
  <Application>Microsoft Office PowerPoint</Application>
  <PresentationFormat>宽屏</PresentationFormat>
  <Paragraphs>52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-apple-system</vt:lpstr>
      <vt:lpstr>等线</vt:lpstr>
      <vt:lpstr>等线 Light</vt:lpstr>
      <vt:lpstr>微软雅黑</vt:lpstr>
      <vt:lpstr>Arial</vt:lpstr>
      <vt:lpstr>Helvetica</vt:lpstr>
      <vt:lpstr>Source Code Pro</vt:lpstr>
      <vt:lpstr>Office 主题​​</vt:lpstr>
      <vt:lpstr>Learning Transferable Visual Models From  Natural Language Supervision   ICML 2021</vt:lpstr>
      <vt:lpstr>CLIP</vt:lpstr>
      <vt:lpstr>LANGUAGE-DRIVEN SEMANTIC SEGMENTATION   ICLR 2022</vt:lpstr>
      <vt:lpstr>PowerPoint 演示文稿</vt:lpstr>
      <vt:lpstr>PowerPoint 演示文稿</vt:lpstr>
      <vt:lpstr> GroupViT: Semantic Segmentation Emerges  from Text Supervision   CVPR 2022</vt:lpstr>
      <vt:lpstr>PowerPoint 演示文稿</vt:lpstr>
      <vt:lpstr>PowerPoint 演示文稿</vt:lpstr>
      <vt:lpstr>PowerPoint 演示文稿</vt:lpstr>
      <vt:lpstr>PowerPoint 演示文稿</vt:lpstr>
      <vt:lpstr> OPEN-VOCABULARY OBJECT DETECTION VIA VISION AND LANGUAGE KNOWLEDGE DISTILLATION   ICLR 2022</vt:lpstr>
      <vt:lpstr>PowerPoint 演示文稿</vt:lpstr>
      <vt:lpstr>PowerPoint 演示文稿</vt:lpstr>
      <vt:lpstr>PowerPoint 演示文稿</vt:lpstr>
      <vt:lpstr> Grounded Language-Image Pre-training   CVPR 2022</vt:lpstr>
      <vt:lpstr>PowerPoint 演示文稿</vt:lpstr>
      <vt:lpstr>PowerPoint 演示文稿</vt:lpstr>
      <vt:lpstr>GLIPv2: Unifying Localization and Vision-Language Understanding   NeurIPS 2022</vt:lpstr>
      <vt:lpstr>PowerPoint 演示文稿</vt:lpstr>
      <vt:lpstr>PowerPoint 演示文稿</vt:lpstr>
      <vt:lpstr>CLIPasso: Semantically-Aware Object Sketching   SIGGRAPH 2022(Best Paper Award)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DIDFuse: Deep Image Decomposition for  Infrared and Visible Image Fusion  IJCAI 2020</dc:title>
  <dc:creator>SZ Z</dc:creator>
  <cp:lastModifiedBy>SZ Z</cp:lastModifiedBy>
  <cp:revision>7</cp:revision>
  <dcterms:created xsi:type="dcterms:W3CDTF">2023-11-29T02:54:26Z</dcterms:created>
  <dcterms:modified xsi:type="dcterms:W3CDTF">2024-05-06T15:18:58Z</dcterms:modified>
</cp:coreProperties>
</file>